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776" y="-1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2579E-E8AB-4E8D-9812-0A8FB08DC82F}" type="datetimeFigureOut">
              <a:rPr lang="ru-RU" smtClean="0"/>
              <a:t>19.01.2015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8C108-A5B0-4F8A-983B-97CE6B052B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2579E-E8AB-4E8D-9812-0A8FB08DC82F}" type="datetimeFigureOut">
              <a:rPr lang="ru-RU" smtClean="0"/>
              <a:t>19.01.2015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8C108-A5B0-4F8A-983B-97CE6B052B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2579E-E8AB-4E8D-9812-0A8FB08DC82F}" type="datetimeFigureOut">
              <a:rPr lang="ru-RU" smtClean="0"/>
              <a:t>19.01.2015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8C108-A5B0-4F8A-983B-97CE6B052B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2579E-E8AB-4E8D-9812-0A8FB08DC82F}" type="datetimeFigureOut">
              <a:rPr lang="ru-RU" smtClean="0"/>
              <a:t>19.01.2015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8C108-A5B0-4F8A-983B-97CE6B052B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2579E-E8AB-4E8D-9812-0A8FB08DC82F}" type="datetimeFigureOut">
              <a:rPr lang="ru-RU" smtClean="0"/>
              <a:t>19.01.2015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8C108-A5B0-4F8A-983B-97CE6B052B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2579E-E8AB-4E8D-9812-0A8FB08DC82F}" type="datetimeFigureOut">
              <a:rPr lang="ru-RU" smtClean="0"/>
              <a:t>19.01.2015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8C108-A5B0-4F8A-983B-97CE6B052B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2579E-E8AB-4E8D-9812-0A8FB08DC82F}" type="datetimeFigureOut">
              <a:rPr lang="ru-RU" smtClean="0"/>
              <a:t>19.01.2015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8C108-A5B0-4F8A-983B-97CE6B052B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2579E-E8AB-4E8D-9812-0A8FB08DC82F}" type="datetimeFigureOut">
              <a:rPr lang="ru-RU" smtClean="0"/>
              <a:t>19.01.2015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8C108-A5B0-4F8A-983B-97CE6B052B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2579E-E8AB-4E8D-9812-0A8FB08DC82F}" type="datetimeFigureOut">
              <a:rPr lang="ru-RU" smtClean="0"/>
              <a:t>19.01.2015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8C108-A5B0-4F8A-983B-97CE6B052B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2579E-E8AB-4E8D-9812-0A8FB08DC82F}" type="datetimeFigureOut">
              <a:rPr lang="ru-RU" smtClean="0"/>
              <a:t>19.01.2015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8C108-A5B0-4F8A-983B-97CE6B052B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2579E-E8AB-4E8D-9812-0A8FB08DC82F}" type="datetimeFigureOut">
              <a:rPr lang="ru-RU" smtClean="0"/>
              <a:t>19.01.2015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8C108-A5B0-4F8A-983B-97CE6B052B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E2579E-E8AB-4E8D-9812-0A8FB08DC82F}" type="datetimeFigureOut">
              <a:rPr lang="ru-RU" smtClean="0"/>
              <a:t>19.01.2015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8C108-A5B0-4F8A-983B-97CE6B052B7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12776" y="0"/>
            <a:ext cx="4824536" cy="1187625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Дружина </a:t>
            </a:r>
            <a:b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«Вольные птицы»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Муслюмовского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лицея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Муслюмовского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</a:t>
            </a:r>
            <a:b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 создания 2011год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7" descr="C:\Users\гузель\Desktop\фот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656184" cy="18489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260648" y="1691680"/>
            <a:ext cx="4392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Следопыты-7 отрядов, 133 учащихся</a:t>
            </a:r>
          </a:p>
          <a:p>
            <a:pPr algn="ctr"/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Наследники-7 отрядов, 141 ученик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Users\гузель\Desktop\акция\S1500012.JPG"/>
          <p:cNvPicPr/>
          <p:nvPr/>
        </p:nvPicPr>
        <p:blipFill>
          <a:blip r:embed="rId3" cstate="print"/>
          <a:srcRect t="20000" r="26829"/>
          <a:stretch>
            <a:fillRect/>
          </a:stretch>
        </p:blipFill>
        <p:spPr bwMode="auto">
          <a:xfrm>
            <a:off x="0" y="6804248"/>
            <a:ext cx="3356992" cy="233975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Picture 7" descr="C:\Users\гузель\Desktop\фото 14-15\линаровна фото\IMG_0743.JPG"/>
          <p:cNvPicPr>
            <a:picLocks noChangeAspect="1" noChangeArrowheads="1"/>
          </p:cNvPicPr>
          <p:nvPr/>
        </p:nvPicPr>
        <p:blipFill>
          <a:blip r:embed="rId4" cstate="print"/>
          <a:srcRect l="2439" t="17893"/>
          <a:stretch>
            <a:fillRect/>
          </a:stretch>
        </p:blipFill>
        <p:spPr bwMode="auto">
          <a:xfrm>
            <a:off x="3264113" y="6804248"/>
            <a:ext cx="3593887" cy="233975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Picture 3" descr="C:\Users\Дом\Desktop\ИнформДОО\Лицей\S1010005.JPG"/>
          <p:cNvPicPr>
            <a:picLocks noChangeAspect="1" noChangeArrowheads="1"/>
          </p:cNvPicPr>
          <p:nvPr/>
        </p:nvPicPr>
        <p:blipFill>
          <a:blip r:embed="rId5" cstate="print"/>
          <a:srcRect t="3215" r="9136" b="6765"/>
          <a:stretch>
            <a:fillRect/>
          </a:stretch>
        </p:blipFill>
        <p:spPr bwMode="auto">
          <a:xfrm>
            <a:off x="0" y="4631972"/>
            <a:ext cx="2348880" cy="1956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692696" y="615617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7" name="Picture 3" descr="C:\Users\гузель\Desktop\СКГО\праздник следопыт\IMG_380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69500" y="4788024"/>
            <a:ext cx="2400267" cy="18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 rot="10800000" flipV="1">
            <a:off x="0" y="4353544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Интересные мгновения  школьной жизни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1696179"/>
            <a:ext cx="68580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Конкурсы и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акции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Компьютерная презентация «Помоги первокласснику безопасно прийти в школу»  работа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районном туре заняла 1 место, отправлена на республиканский тур</a:t>
            </a:r>
          </a:p>
          <a:p>
            <a:r>
              <a:rPr lang="tt-RU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Районный тур республиканского конкурса “Замечательный вожатый”-1место</a:t>
            </a:r>
            <a:endParaRPr lang="ru-RU" sz="14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Районный тур  республиканского конкурса «Многоликий Татарстан»-1 место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Уличная акция «Будь готовь!», «Скажи нет»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Уличная акция «Дню памяти жертв ДТП»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«Поздравь учителя»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«Подарок ветерану»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 descr="C:\Users\гузель\Desktop\СКГО\праздник следопыт\IMG_380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770" y="4716016"/>
            <a:ext cx="2285229" cy="2047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30" name="AutoShape 6" descr="https://edu.tatar.ru/upload/anketas/216486.jp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E:\Гузель\IMAG019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57192" y="971600"/>
            <a:ext cx="1412776" cy="1307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TextBox 20"/>
          <p:cNvSpPr txBox="1"/>
          <p:nvPr/>
        </p:nvSpPr>
        <p:spPr>
          <a:xfrm>
            <a:off x="4293096" y="2411760"/>
            <a:ext cx="43924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Педагог-оранизатор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Вагизова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Г.Р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91</Words>
  <Application>Microsoft Office PowerPoint</Application>
  <PresentationFormat>Экран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Дружина  «Вольные птицы» Муслюмовского лицея Муслюмовского муниципального района год создания 2011год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гузель</dc:creator>
  <cp:lastModifiedBy>гузель</cp:lastModifiedBy>
  <cp:revision>26</cp:revision>
  <dcterms:created xsi:type="dcterms:W3CDTF">2015-01-19T05:59:07Z</dcterms:created>
  <dcterms:modified xsi:type="dcterms:W3CDTF">2015-01-19T10:03:13Z</dcterms:modified>
</cp:coreProperties>
</file>